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40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288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70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81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7077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38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323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75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740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46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995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5A3FB-BAFB-4ED7-974E-BEB27BFC498A}" type="datetimeFigureOut">
              <a:rPr lang="de-DE" smtClean="0"/>
              <a:t>10.12.2013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CB7C1-CD13-4133-987C-E516467C87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8228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79512" y="5899434"/>
            <a:ext cx="54029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dirty="0" smtClean="0">
                <a:latin typeface="Arial"/>
                <a:cs typeface="Arial"/>
              </a:rPr>
              <a:t>Spieler: Ø 20,18 </a:t>
            </a:r>
            <a:r>
              <a:rPr lang="de-DE" dirty="0" smtClean="0">
                <a:latin typeface="Arial"/>
                <a:cs typeface="Arial"/>
              </a:rPr>
              <a:t>(Min.: 11; Max.: 27)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52926" y="6300609"/>
            <a:ext cx="4698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dirty="0" smtClean="0">
                <a:latin typeface="Arial"/>
                <a:cs typeface="Arial"/>
              </a:rPr>
              <a:t>Tore: Ø 12,74 </a:t>
            </a:r>
            <a:r>
              <a:rPr lang="de-DE" dirty="0" smtClean="0">
                <a:latin typeface="Arial"/>
                <a:cs typeface="Arial"/>
              </a:rPr>
              <a:t>(Min.: 3; Max.: 20)</a:t>
            </a:r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05" r="2305"/>
          <a:stretch/>
        </p:blipFill>
        <p:spPr bwMode="auto">
          <a:xfrm>
            <a:off x="1404000" y="908720"/>
            <a:ext cx="5641839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6108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39552" y="5551492"/>
            <a:ext cx="842493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Bunt gewinnt häufiger als Rot</a:t>
            </a:r>
          </a:p>
          <a:p>
            <a:pPr algn="ctr"/>
            <a:endParaRPr lang="de-DE" sz="2000" b="1" dirty="0" smtClean="0"/>
          </a:p>
          <a:p>
            <a:pPr algn="ctr"/>
            <a:r>
              <a:rPr lang="de-DE" sz="2000" b="1" dirty="0" smtClean="0"/>
              <a:t>(Chi-Quadrat: p &lt; 0.05)</a:t>
            </a:r>
            <a:endParaRPr lang="de-DE" sz="20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08720"/>
            <a:ext cx="5242647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173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14" b="3415"/>
          <a:stretch/>
        </p:blipFill>
        <p:spPr bwMode="auto">
          <a:xfrm>
            <a:off x="2087724" y="366941"/>
            <a:ext cx="5328592" cy="499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39552" y="5551492"/>
            <a:ext cx="842493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Überzahl gewinnt fast immer!</a:t>
            </a:r>
          </a:p>
          <a:p>
            <a:pPr algn="ctr"/>
            <a:endParaRPr lang="de-DE" sz="2000" b="1" dirty="0" smtClean="0"/>
          </a:p>
          <a:p>
            <a:pPr algn="ctr"/>
            <a:r>
              <a:rPr lang="de-DE" sz="2000" b="1" dirty="0" smtClean="0"/>
              <a:t>(Chi-Quadrat: p &lt; 0.05)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326921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6921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6921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6921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692165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Bildschirmpräsentation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Essen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Dammann</dc:creator>
  <cp:lastModifiedBy>Dammann</cp:lastModifiedBy>
  <cp:revision>8</cp:revision>
  <dcterms:created xsi:type="dcterms:W3CDTF">2013-12-10T12:55:44Z</dcterms:created>
  <dcterms:modified xsi:type="dcterms:W3CDTF">2013-12-10T13:52:05Z</dcterms:modified>
</cp:coreProperties>
</file>